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93" d="100"/>
          <a:sy n="93" d="100"/>
        </p:scale>
        <p:origin x="-840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FCF394-DE26-78DA-C2BF-00E4F2290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781CE0F-468F-91DC-C387-02A1FDA36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B5D6F4C-4133-82A0-70BC-7126D39F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FAA2DE-F1FF-3673-4537-716F13D1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4D2D540-9B11-5745-240A-48D1364A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0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2001117-771B-E6DD-42BF-725770B93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319FB20-7A44-6E48-A6B3-CA441EDF1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0C89855-B769-ED8C-B8B9-C9576B05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861B937-CB17-6764-45E8-BA59AC7CE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DE97BAC-7F96-8A95-C7CA-0C63D6E7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31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0A99C939-275C-55AE-EAD4-C2A275EE6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E862D83-6F77-2FA3-6DE2-585A5E2EE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4792651-DED6-FB85-FBE7-F164FB4D5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6939841-279E-AC38-8F76-EA5DE60A4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4FFF513-67BB-19C3-36FB-EAED6284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3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66ACA40-D0A4-957C-833B-77436F96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5C66253-80E4-08F2-E7D5-7D5449393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BDD51E0-69FA-0BC3-F2F7-B9785D461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936D331-6DEA-D8AF-F4FD-B2EB5E2B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DA2158-D9F6-0E8D-3150-9C43AB01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3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7EC1FDD-CF3A-7397-FC97-9B817429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A087577-2E3E-D23D-82FD-083DB4244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9FA72A4-7BB2-C674-3729-57E41206B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25309B5-7A41-BC03-13B8-D15691E9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874FCCD-6B4A-E7C4-2A66-4371D62C2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1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9F17A1C-39E9-7C15-3A5E-90EEF534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5F80A89-A11D-310D-B644-1AC9E33E8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867930B-B9AC-045D-F8C2-A47439D27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F19D448-6C85-FFFE-DCFC-9C2FEC5C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FEF2FC4-E3ED-E29F-7E80-8CD68E760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0DD269F-437C-9AFF-A2C8-A1AC99E2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5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ED2518E-0407-7208-40F7-28EADEA0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DFB4CD1-979B-FC0F-154D-EF4718D6C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CD71B4D-F71F-A45F-15A5-E584F9A0D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82BB999-A59D-9522-2C52-76A29790D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A6520D8-B2F8-2F5A-111D-B078EB02D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7CFC09CA-B769-2A1F-D3DE-531707576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91D9EC1E-F664-DDD9-8A25-402788621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8C3AD6E-EB6E-2D71-0A81-EFD8D3A3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3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CCF3C41-1436-536E-C619-068B6B15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B2E42DC-FA2F-7BD7-88EE-F5616A35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3A05FD37-9738-4BFD-1BF6-F0107EEB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8164C08-49FE-455F-54C6-F22653DC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7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D1EFF9A7-7F31-F7C3-BBA3-8A7D9CB5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5B13231-7226-DB2F-C505-576868350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B8DBE625-E2D9-7EC4-37ED-9D73F8A9E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3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93769F-35B1-9BB9-1756-F4B3D5F4E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1C524A-B3EA-5188-B0D5-7660635CA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097D93E-27AB-20F8-75FB-0DDD54859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D7BE09A-EAF3-6656-B469-028BDEBB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320D789-3464-D8A4-3181-BBCD4A303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04F4549-1456-1877-C6B5-239D2EBF2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5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51715DD-2297-185D-D518-480FF814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576C5A1-4DCD-65FA-E1FE-6ECC2520E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5616FDDD-AA0F-1293-60D0-19A65EF97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CEEA735-4F1E-8B07-8284-B3268B810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A28BE66-F253-CA95-C3ED-83AE4E46C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F36675C-1E25-A5B9-8266-BD30301A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2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A8073D0-7AE9-7D48-A76F-97D64E19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1654F5C-3C8E-2149-A44A-6923C197C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7DFA302-6CDE-5CC7-37B1-344893712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B547D-C3E6-4417-9EF3-7EA18909E008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E43E2A8-2D8A-F306-E555-E81171A1D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BE9B831-494E-1266-010F-40BD1EAD5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9F92A-73C1-4D6C-9D45-F170D43B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0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902DDDB9-17D9-9B89-C6B4-A172AAF9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186"/>
            <a:ext cx="6935021" cy="640080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CD8D9308-4F5B-266E-5D73-A9D6B41516B8}"/>
              </a:ext>
            </a:extLst>
          </p:cNvPr>
          <p:cNvSpPr txBox="1"/>
          <p:nvPr/>
        </p:nvSpPr>
        <p:spPr>
          <a:xfrm>
            <a:off x="7234565" y="189186"/>
            <a:ext cx="543910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แผนผังโรงเรียนบ้านหนองไผ่พิทยาคม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สนามตะกร้อ		      27.    สนามวอลเล่ย์บอล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สนามเปตอง		      28.    ศาลาพระพุทธรูป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เสาธง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ศาลาร่มเย็น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สนามฟุตบอล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ที่จอดรถ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สนามบาส และสนามวอลเล่ย์บอลชายหาด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อาคารราชาภิเษก 60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ห้องน้ำ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โรงผลิตน้ำดื่ม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บ้านครู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บ้านพักครู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หลุมขยะ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สระน้ำ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บ้านพักครู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สระน้ำ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เล้าหมู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ห้องน้ำ</a:t>
            </a:r>
          </a:p>
          <a:p>
            <a:pPr marL="457200" indent="-457200">
              <a:buAutoNum type="arabicPeriod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หอประชุม</a:t>
            </a:r>
          </a:p>
          <a:p>
            <a:pPr marL="457200" indent="-457200">
              <a:buAutoNum type="arabicPeriod" startAt="21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โรงอาหาร</a:t>
            </a:r>
          </a:p>
          <a:p>
            <a:pPr marL="457200" indent="-457200">
              <a:buAutoNum type="arabicPeriod" startAt="21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ห้องสมุด</a:t>
            </a:r>
          </a:p>
          <a:p>
            <a:pPr marL="457200" indent="-457200">
              <a:buAutoNum type="arabicPeriod" startAt="21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แปลงผัก บ่อเลี้ยงปลา</a:t>
            </a:r>
          </a:p>
          <a:p>
            <a:pPr marL="457200" indent="-457200">
              <a:buAutoNum type="arabicPeriod" startAt="21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อาคารอนุบาล</a:t>
            </a:r>
          </a:p>
          <a:p>
            <a:pPr marL="457200" indent="-457200">
              <a:buAutoNum type="arabicPeriod" startAt="21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อาคารเรียนมัธยม</a:t>
            </a:r>
          </a:p>
          <a:p>
            <a:pPr marL="457200" indent="-457200">
              <a:buAutoNum type="arabicPeriod" startAt="21"/>
            </a:pPr>
            <a:r>
              <a:rPr lang="th-TH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อาคารอำนวยการ</a:t>
            </a:r>
          </a:p>
          <a:p>
            <a:endParaRPr lang="th-TH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457200" indent="-457200">
              <a:buAutoNum type="arabicPeriod"/>
            </a:pPr>
            <a:endParaRPr lang="th-TH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457200" indent="-457200">
              <a:buAutoNum type="arabicPeriod"/>
            </a:pPr>
            <a:endParaRPr lang="en-US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5721203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แบบจอกว้าง</PresentationFormat>
  <Paragraphs>27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Browallia New</vt:lpstr>
      <vt:lpstr>Calibri</vt:lpstr>
      <vt:lpstr>Calibri Light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BanYaD</dc:creator>
  <cp:lastModifiedBy>BanYaD</cp:lastModifiedBy>
  <cp:revision>2</cp:revision>
  <dcterms:created xsi:type="dcterms:W3CDTF">2024-11-25T07:34:33Z</dcterms:created>
  <dcterms:modified xsi:type="dcterms:W3CDTF">2024-11-25T07:38:32Z</dcterms:modified>
</cp:coreProperties>
</file>